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5143500" cx="9144000"/>
  <p:notesSz cx="6858000" cy="9144000"/>
  <p:embeddedFontLst>
    <p:embeddedFont>
      <p:font typeface="Roboto Slab"/>
      <p:regular r:id="rId26"/>
      <p:bold r:id="rId27"/>
    </p:embeddedFont>
    <p:embeddedFont>
      <p:font typeface="Roboto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Slab-regular.fntdata"/><Relationship Id="rId25" Type="http://schemas.openxmlformats.org/officeDocument/2006/relationships/slide" Target="slides/slide21.xml"/><Relationship Id="rId28" Type="http://schemas.openxmlformats.org/officeDocument/2006/relationships/font" Target="fonts/Roboto-regular.fntdata"/><Relationship Id="rId27" Type="http://schemas.openxmlformats.org/officeDocument/2006/relationships/font" Target="fonts/RobotoSlab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oboto-boldItalic.fntdata"/><Relationship Id="rId30" Type="http://schemas.openxmlformats.org/officeDocument/2006/relationships/font" Target="fonts/Roboto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02/22/2016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Criminal Justice</a:t>
            </a:r>
            <a:endParaRPr/>
          </a:p>
        </p:txBody>
      </p:sp>
      <p:sp>
        <p:nvSpPr>
          <p:cNvPr id="64" name="Shape 64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2.3:  The Policymaking role of the Supreme Court</a:t>
            </a: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Recent Court</a:t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Currently, the Supreme Court as a distinct cluster of four judges that consistently vote liberal, and another cluster of four justices who vote conservative.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Justice Anthony Kennedy sits right in the middle of the political spectrum, and is the “swing” vote that makes predicting the outcome of Supreme Court decisions very difficult.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With the vacancy created upon the death of Justice Scalia (a staunch conservative), the future of the Court is in question.  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Individual Differences </a:t>
            </a:r>
            <a:endParaRPr/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all liberal justices are equally liberal.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the 2013 term, Justices Ruth Bader Ginsburg, Sonia Sotomayor, and Elena Kagan cast liberal votes 70 percent of the time.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While still left leaning, Justice Stephen Breyer is substantially more conservative than his female counterparts.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Activism v. Restraint</a:t>
            </a:r>
            <a:endParaRPr/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two major vantage points from which to regard the work of the Supreme Court.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first is that the constitution should be interpreted as it is written.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second is that the Constitution must be interpreted in the context of modern life and modern problems.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is debate has been characterized as one between judicial activism and judicial restraint.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Activism</a:t>
            </a:r>
            <a:endParaRPr/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activism represents the idea that the Court should actively seek to right wrongs that other branches of government actively promote or will not do anything about.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majority of justices on the Warren Court were known as judicial activists.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These justices believed that the court should take an active role in ensuring the civil rights of all Americans.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Restraint</a:t>
            </a:r>
            <a:endParaRPr/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Judicial restraint</a:t>
            </a:r>
            <a:r>
              <a:rPr lang="en"/>
              <a:t> is the idea that the democratic process should direct changes in policy.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policy should be set by legislative enactments that represent the will of the people.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Advocates of judicial restraint commonly argue that since Justices are appointed rather than elected, they are not the proper body to make policy changes.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Caveats </a:t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while the Warren court was liberal in its judicial activism, that court's example should not lead to the conclusion that activism is always liberal.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reality is that there will always be a tug of war between a strict constructionist view of the constitution and the dynamic body of ideas envisioned by extreme judicial activists.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reality of an evolving society utilizing evolving technology dictates that the Constitution be somewhat dynamic.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Necessity of Change</a:t>
            </a:r>
            <a:endParaRPr/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074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literal interpretation of the constitution would indicate that your phone calls, texts, and emails are all subject to "seizure" by the government without a warrant.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Those things did not exist when the Fourth Amendment was written, so the they could not be protected.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fundamental question that remains is one of striking a balance between nullifying the democratic process and not allowing the Constitution to remain relevant over time.                              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Limits on Judicial Activism </a:t>
            </a:r>
            <a:endParaRPr/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legal framework that judges work within limits judicial activism to some extent.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Before a federal court can hear a case, certain conditions must be met. 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Under the Constitution, federal courts exercise only judicial powers.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means that federal judges may interpret the law only through the resolution of actual legal disputes, referred to in Article III of the Constitution as “Cases or Controversies.”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Standing</a:t>
            </a:r>
            <a:endParaRPr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Second, assuming there is an actual case or controversy, the plaintiff in a federal lawsuit also must have legal </a:t>
            </a:r>
            <a:r>
              <a:rPr b="1" lang="en"/>
              <a:t>standing</a:t>
            </a:r>
            <a:r>
              <a:rPr lang="en"/>
              <a:t> to ask the court for a decision.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means the plaintiff must have been aggrieved, or legally harmed in some way, by the defendant.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Thus, organizations such as the American Civil Liberties Union cannot sue the police directly, but they can fund legal assistance for a party that actually alleges harm done by the police.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Jurisdiction of the Courts</a:t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addition, the case must present a category of dispute that the law in question was designed to address, and it must be a complaint that the court has the power to remedy.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is, the court must be authorized, under the Constitution or a federal law, to hear the case.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example, if there is no </a:t>
            </a:r>
            <a:r>
              <a:rPr b="1" lang="en"/>
              <a:t>substantial federal question</a:t>
            </a:r>
            <a:r>
              <a:rPr lang="en"/>
              <a:t>, the Supreme Court cannot review a case originating in state courts.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Supreme Court and Policy</a:t>
            </a:r>
            <a:endParaRPr/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Supreme Court of the United States has an extremely important policymaking role, and this has an enormous impact on the criminal justice system.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Supreme Court has the power of </a:t>
            </a:r>
            <a:r>
              <a:rPr i="1" lang="en"/>
              <a:t>judicial review</a:t>
            </a:r>
            <a:r>
              <a:rPr lang="en"/>
              <a:t>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power was first exercised in the landmark case of </a:t>
            </a:r>
            <a:r>
              <a:rPr b="1" i="1" lang="en"/>
              <a:t>Marbury v. Madison</a:t>
            </a:r>
            <a:r>
              <a:rPr lang="en"/>
              <a:t>, decided in 1803.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Moot Cases</a:t>
            </a:r>
            <a:endParaRPr/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addition, the case cannot be </a:t>
            </a:r>
            <a:r>
              <a:rPr i="1" lang="en"/>
              <a:t>moot</a:t>
            </a:r>
            <a:r>
              <a:rPr lang="en"/>
              <a:t>.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case is </a:t>
            </a:r>
            <a:r>
              <a:rPr b="1" lang="en"/>
              <a:t>moot</a:t>
            </a:r>
            <a:r>
              <a:rPr lang="en"/>
              <a:t> if it does not present an ongoing problem for the court to resolve.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federal courts, thus, are courts of limited jurisdiction because they may only decide certain types of cases as provided by Congress or as identified in the Constitution.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Power of the Court</a:t>
            </a:r>
            <a:endParaRPr/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87900" y="1489825"/>
            <a:ext cx="8368200" cy="32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 with these limits, the policymaking role of the Supreme Court should not be underestimated.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rulings of the court are just as consequential as acts of congress and the executive decisions of the president.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times, the ruling of the court is not based merely on a literal reading of the law.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In many cases, the justices are invoking their own interpretations of what the law should be, and not what it objectively is.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Marbury v. Madison (1803)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Court struck down a statute that it considered "repugnant to the Constitution."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case served as the precedent for judicial review, and the Supreme Court has exercised the power ever since that time.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Judicial review</a:t>
            </a:r>
            <a:r>
              <a:rPr lang="en"/>
              <a:t> is the authority of the Supreme Court to review the acts of Congress, and determine if those acts meet the standards set forth in the Constitution.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Due Process Clause</a:t>
            </a:r>
            <a:endParaRPr/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Due Process Clause has proven very important in the Court's shaping of policy through judicial review.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exactly constitutes due process is extremely vague, and when the Court decides whether something is required by due process, they are in effect making policy.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evolution of police procedure during the Warren Court years is an enduring example of this policy-making power at work.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Judicial Modesty</a:t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theory, Supreme Court justices should practice what constitutional scholars have called </a:t>
            </a:r>
            <a:r>
              <a:rPr b="1" lang="en"/>
              <a:t>judicial modesty</a:t>
            </a:r>
            <a:r>
              <a:rPr lang="en"/>
              <a:t>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Judicial modesty refers to the idea that justices should only strike down acts of the legislative branch when those laws are in direct conflict with a constitutional provision.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There has been a historical trend of judicial self-restraint among at least some justices.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“Modest” Justices 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These justices feel that policy is best left in the hands of the legislative and executive branches.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Striking down a law merely because a majority of justices disagrees with the legislature is wrong under this doctrine.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way our system functions, there is nothing to stop the justices from doing this.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“Activist” Justices</a:t>
            </a:r>
            <a:endParaRPr/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justices take the position that the court should be active in cases of civil liberties and civil rights.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When it comes to allowing political agendas enter into the judicial decision-making process, the justices must police themselves.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Political Lens</a:t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Supreme Court justices, in theory, sit in order to interpret the law.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interpretation is, in reality, filtered through a political lens.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No matter how well meaning these justices may be, their perceptions of what is right or wrong in the law are impacted by their personal political beliefs.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“Liberal” v. “Conservative”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 there are always individual differences, a common way to divide the political leanings of the court is to use the terms </a:t>
            </a:r>
            <a:r>
              <a:rPr b="1" lang="en"/>
              <a:t>liberal</a:t>
            </a:r>
            <a:r>
              <a:rPr lang="en"/>
              <a:t> and </a:t>
            </a:r>
            <a:r>
              <a:rPr b="1" lang="en"/>
              <a:t>conservative</a:t>
            </a:r>
            <a:r>
              <a:rPr lang="en"/>
              <a:t> to describe both individual justices, the court in general, and particular decisions.  </a:t>
            </a:r>
            <a:endParaRPr/>
          </a:p>
          <a:p>
            <a:pPr indent="0" lvl="0" marL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Illustrations of </a:t>
            </a:r>
            <a:r>
              <a:rPr b="1" lang="en"/>
              <a:t>liberal decisions</a:t>
            </a:r>
            <a:r>
              <a:rPr lang="en"/>
              <a:t> are decisions favoring criminal defendants, people claiming discrimination, and those claiming violations of civil rights.  </a:t>
            </a:r>
            <a:endParaRPr/>
          </a:p>
          <a:p>
            <a:pPr indent="0" lvl="0" marL="0" algn="just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Decisions that appear to favoring police, prosecutors, and other governmental entities are said to be </a:t>
            </a:r>
            <a:r>
              <a:rPr b="1" lang="en"/>
              <a:t>conservative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